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91" r:id="rId4"/>
    <p:sldId id="292" r:id="rId5"/>
    <p:sldId id="286" r:id="rId6"/>
    <p:sldId id="284" r:id="rId7"/>
    <p:sldId id="287" r:id="rId8"/>
    <p:sldId id="285" r:id="rId9"/>
    <p:sldId id="289" r:id="rId10"/>
    <p:sldId id="293" r:id="rId11"/>
    <p:sldId id="28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55860" y="1341836"/>
                <a:ext cx="478765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+135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0" y="1341836"/>
                <a:ext cx="478765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030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323487" y="1341836"/>
                <a:ext cx="455868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0.4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−2.8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87" y="1341836"/>
                <a:ext cx="455868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84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11069" y="1341836"/>
                <a:ext cx="502676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0.3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−3.3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+5.4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69" y="1341836"/>
                <a:ext cx="5026761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99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9246" y="1043995"/>
                <a:ext cx="484562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46" y="1043995"/>
                <a:ext cx="4845622" cy="849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953892" y="1043995"/>
                <a:ext cx="3941528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892" y="1043995"/>
                <a:ext cx="3941528" cy="849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189940" y="1056370"/>
                <a:ext cx="5409750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𝟐𝟕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40" y="1056370"/>
                <a:ext cx="5409750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096000" y="1050533"/>
                <a:ext cx="559422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50533"/>
                <a:ext cx="5594224" cy="849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2018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201821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92231" y="3588881"/>
                <a:ext cx="218046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4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144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31" y="3588881"/>
                <a:ext cx="2180469" cy="738664"/>
              </a:xfrm>
              <a:prstGeom prst="rect">
                <a:avLst/>
              </a:prstGeom>
              <a:blipFill>
                <a:blip r:embed="rId4"/>
                <a:stretch>
                  <a:fillRect l="-280" t="-25620" r="-18487" b="-56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70879" y="3588881"/>
                <a:ext cx="353109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3588881"/>
                <a:ext cx="353109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6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241527" y="1292975"/>
                <a:ext cx="36702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27" y="1292975"/>
                <a:ext cx="367023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5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184517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04462" y="1343705"/>
                <a:ext cx="401167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+11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62" y="1343705"/>
                <a:ext cx="401167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61660FA-7F8A-4912-998B-9D3E087BDD39}"/>
              </a:ext>
            </a:extLst>
          </p:cNvPr>
          <p:cNvSpPr txBox="1">
            <a:spLocks/>
          </p:cNvSpPr>
          <p:nvPr/>
        </p:nvSpPr>
        <p:spPr>
          <a:xfrm>
            <a:off x="4248894" y="1278476"/>
            <a:ext cx="7638305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	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	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6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7720289"/>
                  </p:ext>
                </p:extLst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7720289"/>
                  </p:ext>
                </p:extLst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344269" y="1341836"/>
                <a:ext cx="464319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𝑘𝑓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−27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69" y="1341836"/>
                <a:ext cx="4643194" cy="738664"/>
              </a:xfrm>
              <a:prstGeom prst="rect">
                <a:avLst/>
              </a:prstGeom>
              <a:blipFill>
                <a:blip r:embed="rId3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40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24784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311739" y="1341836"/>
            <a:ext cx="6724401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	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398394" y="389658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47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37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37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2005" y="1341836"/>
                <a:ext cx="495129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−40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05" y="1341836"/>
                <a:ext cx="4951292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0199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509</Words>
  <Application>Microsoft Office PowerPoint</Application>
  <PresentationFormat>Widescreen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Unit 3 FACTORING POLYNOMIALS</vt:lpstr>
      <vt:lpstr>FACTORING OUT THE GCF</vt:lpstr>
      <vt:lpstr>FACTORING OUT THE GCF</vt:lpstr>
      <vt:lpstr>Difference of Two Squares</vt:lpstr>
      <vt:lpstr>Difference of Two Squares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24</cp:revision>
  <dcterms:created xsi:type="dcterms:W3CDTF">2018-08-29T02:57:50Z</dcterms:created>
  <dcterms:modified xsi:type="dcterms:W3CDTF">2019-09-02T02:40:48Z</dcterms:modified>
</cp:coreProperties>
</file>