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2" r:id="rId5"/>
    <p:sldId id="286" r:id="rId6"/>
    <p:sldId id="284" r:id="rId7"/>
    <p:sldId id="287" r:id="rId8"/>
    <p:sldId id="285" r:id="rId9"/>
    <p:sldId id="289" r:id="rId10"/>
    <p:sldId id="293" r:id="rId11"/>
    <p:sldId id="28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+135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030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−2.8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84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−3.3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+5.4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99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4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144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blipFill>
                <a:blip r:embed="rId4"/>
                <a:stretch>
                  <a:fillRect l="-280" t="-25620" r="-18487" b="-56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6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5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184517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1660FA-7F8A-4912-998B-9D3E087BDD39}"/>
              </a:ext>
            </a:extLst>
          </p:cNvPr>
          <p:cNvSpPr txBox="1">
            <a:spLocks/>
          </p:cNvSpPr>
          <p:nvPr/>
        </p:nvSpPr>
        <p:spPr>
          <a:xfrm>
            <a:off x="4248894" y="1278476"/>
            <a:ext cx="7638305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	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	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6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𝑘𝑓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−27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blipFill>
                <a:blip r:embed="rId3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740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0199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509</Words>
  <Application>Microsoft Office PowerPoint</Application>
  <PresentationFormat>Widescreen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Unit 3 FACTORING POLYNOMIALS</vt:lpstr>
      <vt:lpstr>FACTORING OUT THE GCF</vt:lpstr>
      <vt:lpstr>FACTORING OUT THE GCF</vt:lpstr>
      <vt:lpstr>Difference of Two Squares</vt:lpstr>
      <vt:lpstr>Difference of Two Squares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24</cp:revision>
  <dcterms:created xsi:type="dcterms:W3CDTF">2018-08-29T02:57:50Z</dcterms:created>
  <dcterms:modified xsi:type="dcterms:W3CDTF">2019-09-02T02:40:48Z</dcterms:modified>
</cp:coreProperties>
</file>